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6"/>
    <p:restoredTop sz="94694"/>
  </p:normalViewPr>
  <p:slideViewPr>
    <p:cSldViewPr snapToGrid="0">
      <p:cViewPr varScale="1">
        <p:scale>
          <a:sx n="97" d="100"/>
          <a:sy n="97" d="100"/>
        </p:scale>
        <p:origin x="23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6F5977-FE89-76F7-17B7-79B475454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560B88-E499-1CBC-5460-C2A0B18FE5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91F0C7-E514-6868-8DDF-B883B5D22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9FB9F63-90F5-2FE6-0E8A-AA004F7F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EEC618-72DB-C410-112A-62E5CD61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928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35149-CB4C-2C60-C0B1-D06839F7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1B18D1E-D588-8E6F-D689-CF4231CF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619CF62-86FF-7FA6-B3FF-7F577AE2B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2AFEA-46C3-CFC7-3996-5BE3F2AB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8466822-3279-9E87-C9AB-9754A671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982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F091EB-4C33-72F9-2973-B8BC955E69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7D20DAC-3A14-F099-5079-0BB2C31F6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70020E5-328B-1C68-EDAF-5A7BF8D01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4861348-D53C-B95D-A5EF-F2A2FF31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66EF7B1-026F-3645-AAFB-33B38889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260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D4E84-B787-082F-F6D0-9A287393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2E07E5D-248B-528E-4655-F3E9D08F2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44026D4-BAB2-84B4-272D-1937BE58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22C0B3E-B578-2C89-5162-9AE2C7C2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B92C28D-8096-EA49-C8D0-B0131DAC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45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A8A00-7A41-31A2-CC05-F99415B8B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8D6BD60-0AC1-C963-DC83-EEC7165E5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A519C45-02E3-0641-2E30-9CA09449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B69C788-2729-409C-9050-436E65D08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24E905E-F261-E9A9-76B0-67F19276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174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1C978A-D591-E2F5-89FE-DA233C2BE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7D743B1-C31B-5BB8-FD4E-69A650A8A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5E92EF1-4010-0AB4-8610-44029D3D0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834E19F-2EDC-FFDA-9853-1DB32F101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D7A07A2-76EE-6E20-0BDB-8C427C50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844DEE1-882A-08B9-D7FE-CA5FE368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293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F57D8-763D-9F07-E19E-7FA874786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0C934E0-E9A4-0499-DB88-316BC708F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0B17678-E892-CF60-D7DB-0A9BDD4B6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80AC6964-4004-4860-89EA-D61575E41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12C3F4-D612-D593-9F4D-95CBAA67E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DC4F07EA-D097-EF87-72C5-7616AC15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52215475-24BA-8961-971B-D0EF119C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CF21D56-3AEC-0ACE-6755-A8ED22659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462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3A4F84-C235-BF00-4E0F-35448B37A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83B4211-5EC3-BE68-DAF1-276B4E9E0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258856C3-C5BE-9CD1-6A9C-C94B2122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EBD3220-3BCF-BFCE-CFE5-1DE283B0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645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FE52EA-4882-5410-09BD-1CD55A80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2745CE8-0EF7-F9C9-C9D1-DDF16DE6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11165BB-F35D-63C1-E11E-7007FDE43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993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4C64E-9019-42B3-BDC4-F39F95AB0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554D96F-025A-54C1-4E0C-42787DD1B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56CC347-656C-2B48-5859-B76F868E3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7577F90-5DC7-32E4-9722-7B27DCA2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C47E3DE-BA31-B8E1-5D76-74D4A58A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20AF812-1BD4-5CE9-65B6-7E375027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616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48D0C-B84E-4EF7-38E9-DBF1818FA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BA802956-2304-3696-83D1-940816B20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B15DC77-0D44-8EC6-8C21-A99206248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36CD4D5-2F28-B427-9D08-C8ADB8F3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02D3EEE-1736-7A8B-5B4E-F4FECA29C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5AC0155-5B46-EC7F-8B25-25C4C42ED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832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A653A73-FF13-B80C-D4B8-1534F9CD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21224BC-D330-FE14-D718-073A16334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ED4E06-25E5-C34C-CDF8-78B98DC49F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EA0EA-293C-3D4D-9C1F-6E717E4EE6C0}" type="datetimeFigureOut">
              <a:rPr lang="pt-PT" smtClean="0"/>
              <a:t>02/07/25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42FC7AF-F7A9-2E82-5D42-EC130D648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7E551A5-F4FB-07D8-5A78-14A31AE20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6980F-4F2A-A64F-8B84-3C3366B6CDA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017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04">
            <a:extLst>
              <a:ext uri="{FF2B5EF4-FFF2-40B4-BE49-F238E27FC236}">
                <a16:creationId xmlns:a16="http://schemas.microsoft.com/office/drawing/2014/main" id="{33B4C5AC-3156-4963-E48F-9285E7BE078E}"/>
              </a:ext>
            </a:extLst>
          </p:cNvPr>
          <p:cNvSpPr txBox="1"/>
          <p:nvPr/>
        </p:nvSpPr>
        <p:spPr>
          <a:xfrm>
            <a:off x="916305" y="4010939"/>
            <a:ext cx="10446238" cy="158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988" tIns="48481" rIns="96988" bIns="48481" anchor="t" anchorCtr="0">
            <a:noAutofit/>
          </a:bodyPr>
          <a:lstStyle/>
          <a:p>
            <a:r>
              <a:rPr lang="pt-PT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pt-PT" sz="28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PT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Autor</a:t>
            </a:r>
            <a:r>
              <a:rPr lang="pt-PT" sz="2800" b="1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PT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…</a:t>
            </a:r>
            <a:r>
              <a:rPr lang="pt-PT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t-PT" sz="25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Afiliação institucional</a:t>
            </a:r>
            <a:endParaRPr sz="2500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C327643-ECCC-3F62-A9E5-8A6362B1BC85}"/>
              </a:ext>
            </a:extLst>
          </p:cNvPr>
          <p:cNvSpPr/>
          <p:nvPr/>
        </p:nvSpPr>
        <p:spPr>
          <a:xfrm>
            <a:off x="916305" y="1739790"/>
            <a:ext cx="104462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solidFill>
                  <a:srgbClr val="2E368F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lang="pt-PT" sz="4000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3F72B0-AB0E-66B1-5151-86D67FB367EB}"/>
              </a:ext>
            </a:extLst>
          </p:cNvPr>
          <p:cNvSpPr/>
          <p:nvPr/>
        </p:nvSpPr>
        <p:spPr>
          <a:xfrm>
            <a:off x="916304" y="3026942"/>
            <a:ext cx="10446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dirty="0">
                <a:solidFill>
                  <a:srgbClr val="2E368F"/>
                </a:solidFill>
                <a:latin typeface="Arial"/>
                <a:cs typeface="Arial"/>
                <a:sym typeface="Arial"/>
              </a:rPr>
              <a:t>Área temática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93093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5723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</Words>
  <Application>Microsoft Macintosh PowerPoint</Application>
  <PresentationFormat>Ecrã Panorâmico</PresentationFormat>
  <Paragraphs>4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Alves da Silva</dc:creator>
  <cp:lastModifiedBy>Ana Alves da Silva</cp:lastModifiedBy>
  <cp:revision>4</cp:revision>
  <dcterms:created xsi:type="dcterms:W3CDTF">2025-07-02T12:57:12Z</dcterms:created>
  <dcterms:modified xsi:type="dcterms:W3CDTF">2025-07-02T15:02:44Z</dcterms:modified>
</cp:coreProperties>
</file>